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3003213" cy="975201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566">
          <p15:clr>
            <a:srgbClr val="A4A3A4"/>
          </p15:clr>
        </p15:guide>
        <p15:guide id="2" pos="943">
          <p15:clr>
            <a:srgbClr val="A4A3A4"/>
          </p15:clr>
        </p15:guide>
        <p15:guide id="3" orient="horz" pos="1461">
          <p15:clr>
            <a:srgbClr val="A4A3A4"/>
          </p15:clr>
        </p15:guide>
        <p15:guide id="4" pos="7634">
          <p15:clr>
            <a:srgbClr val="A4A3A4"/>
          </p15:clr>
        </p15:guide>
        <p15:guide id="5" pos="4096">
          <p15:clr>
            <a:srgbClr val="FBAE40"/>
          </p15:clr>
        </p15:guide>
        <p15:guide id="6" orient="horz" pos="2006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2" roundtripDataSignature="AMtx7mjJyIi8RP2OF9vZJnrMNnx10vWl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680" y="90"/>
      </p:cViewPr>
      <p:guideLst>
        <p:guide orient="horz" pos="5566"/>
        <p:guide pos="943"/>
        <p:guide orient="horz" pos="1461"/>
        <p:guide pos="7634"/>
        <p:guide pos="4096"/>
        <p:guide orient="horz" pos="20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>
            <a:spLocks noGrp="1"/>
          </p:cNvSpPr>
          <p:nvPr>
            <p:ph type="ctrTitle"/>
          </p:nvPr>
        </p:nvSpPr>
        <p:spPr>
          <a:xfrm>
            <a:off x="975241" y="1595991"/>
            <a:ext cx="11052731" cy="27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8800"/>
              <a:buFont typeface="Calibri"/>
              <a:buNone/>
              <a:defRPr sz="8800" b="1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8"/>
          <p:cNvSpPr txBox="1">
            <a:spLocks noGrp="1"/>
          </p:cNvSpPr>
          <p:nvPr>
            <p:ph type="subTitle" idx="1"/>
          </p:nvPr>
        </p:nvSpPr>
        <p:spPr>
          <a:xfrm>
            <a:off x="1625402" y="4850211"/>
            <a:ext cx="9752410" cy="187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  <a:defRPr sz="4400" b="1"/>
            </a:lvl1pPr>
            <a:lvl2pPr lvl="1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/>
            </a:lvl2pPr>
            <a:lvl3pPr lvl="2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None/>
              <a:defRPr sz="2560"/>
            </a:lvl3pPr>
            <a:lvl4pPr lvl="3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4pPr>
            <a:lvl5pPr lvl="4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5pPr>
            <a:lvl6pPr lvl="5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6pPr>
            <a:lvl7pPr lvl="6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7pPr>
            <a:lvl8pPr lvl="7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8pPr>
            <a:lvl9pPr lvl="8" algn="ctr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9pPr>
          </a:lstStyle>
          <a:p>
            <a:endParaRPr/>
          </a:p>
        </p:txBody>
      </p:sp>
      <p:sp>
        <p:nvSpPr>
          <p:cNvPr id="18" name="Google Shape;18;p18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9" name="Google Shape;19;p18"/>
          <p:cNvGrpSpPr/>
          <p:nvPr/>
        </p:nvGrpSpPr>
        <p:grpSpPr>
          <a:xfrm>
            <a:off x="327853" y="103308"/>
            <a:ext cx="12369070" cy="946089"/>
            <a:chOff x="398026" y="104325"/>
            <a:chExt cx="12369070" cy="946089"/>
          </a:xfrm>
        </p:grpSpPr>
        <p:cxnSp>
          <p:nvCxnSpPr>
            <p:cNvPr id="20" name="Google Shape;20;p18"/>
            <p:cNvCxnSpPr/>
            <p:nvPr/>
          </p:nvCxnSpPr>
          <p:spPr>
            <a:xfrm>
              <a:off x="453728" y="916360"/>
              <a:ext cx="12197328" cy="0"/>
            </a:xfrm>
            <a:prstGeom prst="straightConnector1">
              <a:avLst/>
            </a:prstGeom>
            <a:noFill/>
            <a:ln w="9525" cap="flat" cmpd="sng">
              <a:solidFill>
                <a:srgbClr val="E4222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" name="Google Shape;21;p18"/>
            <p:cNvSpPr txBox="1"/>
            <p:nvPr/>
          </p:nvSpPr>
          <p:spPr>
            <a:xfrm>
              <a:off x="5566296" y="488956"/>
              <a:ext cx="7200800" cy="56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100"/>
                <a:buFont typeface="Arial"/>
                <a:buNone/>
              </a:pPr>
              <a:r>
                <a:rPr lang="es-PE" sz="21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UNIVERSIDAD PERUANA DE CIENCIAS APLICADAS</a:t>
              </a:r>
              <a:endParaRPr/>
            </a:p>
          </p:txBody>
        </p:sp>
        <p:pic>
          <p:nvPicPr>
            <p:cNvPr id="22" name="Google Shape;22;p18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8026" y="104325"/>
              <a:ext cx="867600" cy="86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3" name="Google Shape;23;p18"/>
          <p:cNvCxnSpPr/>
          <p:nvPr/>
        </p:nvCxnSpPr>
        <p:spPr>
          <a:xfrm>
            <a:off x="388382" y="8989249"/>
            <a:ext cx="12197328" cy="0"/>
          </a:xfrm>
          <a:prstGeom prst="straightConnector1">
            <a:avLst/>
          </a:prstGeom>
          <a:noFill/>
          <a:ln w="9525" cap="flat" cmpd="sng">
            <a:solidFill>
              <a:srgbClr val="E4222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4" name="Google Shape;24;p18"/>
          <p:cNvGrpSpPr/>
          <p:nvPr/>
        </p:nvGrpSpPr>
        <p:grpSpPr>
          <a:xfrm>
            <a:off x="893971" y="9093284"/>
            <a:ext cx="11231916" cy="458386"/>
            <a:chOff x="893971" y="7042059"/>
            <a:chExt cx="11231916" cy="561458"/>
          </a:xfrm>
        </p:grpSpPr>
        <p:sp>
          <p:nvSpPr>
            <p:cNvPr id="25" name="Google Shape;25;p18"/>
            <p:cNvSpPr txBox="1"/>
            <p:nvPr/>
          </p:nvSpPr>
          <p:spPr>
            <a:xfrm>
              <a:off x="893971" y="7042059"/>
              <a:ext cx="3244634" cy="56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s-PE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MICROCONTROLADORES</a:t>
              </a:r>
              <a:endParaRPr/>
            </a:p>
          </p:txBody>
        </p:sp>
        <p:sp>
          <p:nvSpPr>
            <p:cNvPr id="26" name="Google Shape;26;p18"/>
            <p:cNvSpPr txBox="1"/>
            <p:nvPr/>
          </p:nvSpPr>
          <p:spPr>
            <a:xfrm>
              <a:off x="8881254" y="7042059"/>
              <a:ext cx="3244633" cy="56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s-PE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M.Sc. Luz A. Adanaqué</a:t>
              </a:r>
              <a:endPara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1">
          <p15:clr>
            <a:srgbClr val="FBAE40"/>
          </p15:clr>
        </p15:guide>
        <p15:guide id="2" pos="4095">
          <p15:clr>
            <a:srgbClr val="FBAE40"/>
          </p15:clr>
        </p15:guide>
        <p15:guide id="3" pos="240">
          <p15:clr>
            <a:srgbClr val="FBAE40"/>
          </p15:clr>
        </p15:guide>
        <p15:guide id="4" pos="79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7"/>
          <p:cNvSpPr txBox="1">
            <a:spLocks noGrp="1"/>
          </p:cNvSpPr>
          <p:nvPr>
            <p:ph type="title"/>
          </p:nvPr>
        </p:nvSpPr>
        <p:spPr>
          <a:xfrm>
            <a:off x="895664" y="650134"/>
            <a:ext cx="4193875" cy="227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50"/>
              <a:buFont typeface="Calibri"/>
              <a:buNone/>
              <a:defRPr sz="45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7"/>
          <p:cNvSpPr>
            <a:spLocks noGrp="1"/>
          </p:cNvSpPr>
          <p:nvPr>
            <p:ph type="pic" idx="2"/>
          </p:nvPr>
        </p:nvSpPr>
        <p:spPr>
          <a:xfrm>
            <a:off x="5528059" y="1404111"/>
            <a:ext cx="6582877" cy="69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4550"/>
              <a:buFont typeface="Arial"/>
              <a:buNone/>
              <a:defRPr sz="45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3982"/>
              <a:buFont typeface="Arial"/>
              <a:buNone/>
              <a:defRPr sz="398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3413"/>
              <a:buFont typeface="Arial"/>
              <a:buNone/>
              <a:defRPr sz="34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Font typeface="Arial"/>
              <a:buNone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27"/>
          <p:cNvSpPr txBox="1">
            <a:spLocks noGrp="1"/>
          </p:cNvSpPr>
          <p:nvPr>
            <p:ph type="body" idx="1"/>
          </p:nvPr>
        </p:nvSpPr>
        <p:spPr>
          <a:xfrm>
            <a:off x="895664" y="2925604"/>
            <a:ext cx="4193875" cy="5420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1pPr>
            <a:lvl2pPr marL="914400" lvl="1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991"/>
              <a:buNone/>
              <a:defRPr sz="1991"/>
            </a:lvl2pPr>
            <a:lvl3pPr marL="1371600" lvl="2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706"/>
              <a:buNone/>
              <a:defRPr sz="1706"/>
            </a:lvl3pPr>
            <a:lvl4pPr marL="1828800" lvl="3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4pPr>
            <a:lvl5pPr marL="2286000" lvl="4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5pPr>
            <a:lvl6pPr marL="2743200" lvl="5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6pPr>
            <a:lvl7pPr marL="3200400" lvl="6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7pPr>
            <a:lvl8pPr marL="3657600" lvl="7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8pPr>
            <a:lvl9pPr marL="4114800" lvl="8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9pPr>
          </a:lstStyle>
          <a:p>
            <a:endParaRPr/>
          </a:p>
        </p:txBody>
      </p:sp>
      <p:sp>
        <p:nvSpPr>
          <p:cNvPr id="92" name="Google Shape;92;p27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7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7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 txBox="1">
            <a:spLocks noGrp="1"/>
          </p:cNvSpPr>
          <p:nvPr>
            <p:ph type="title"/>
          </p:nvPr>
        </p:nvSpPr>
        <p:spPr>
          <a:xfrm>
            <a:off x="893971" y="519207"/>
            <a:ext cx="11215271" cy="18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8"/>
          <p:cNvSpPr txBox="1">
            <a:spLocks noGrp="1"/>
          </p:cNvSpPr>
          <p:nvPr>
            <p:ph type="body" idx="1"/>
          </p:nvPr>
        </p:nvSpPr>
        <p:spPr>
          <a:xfrm rot="5400000">
            <a:off x="3407825" y="82168"/>
            <a:ext cx="6187563" cy="11215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8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8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8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9"/>
          <p:cNvSpPr txBox="1">
            <a:spLocks noGrp="1"/>
          </p:cNvSpPr>
          <p:nvPr>
            <p:ph type="title"/>
          </p:nvPr>
        </p:nvSpPr>
        <p:spPr>
          <a:xfrm rot="5400000">
            <a:off x="6575144" y="3249486"/>
            <a:ext cx="8264380" cy="2803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9"/>
          <p:cNvSpPr txBox="1">
            <a:spLocks noGrp="1"/>
          </p:cNvSpPr>
          <p:nvPr>
            <p:ph type="body" idx="1"/>
          </p:nvPr>
        </p:nvSpPr>
        <p:spPr>
          <a:xfrm rot="5400000">
            <a:off x="886239" y="526939"/>
            <a:ext cx="8264380" cy="8248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29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9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257"/>
              <a:buFont typeface="Calibri"/>
              <a:buNone/>
              <a:defRPr b="1">
                <a:solidFill>
                  <a:srgbClr val="C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93971" y="2322204"/>
            <a:ext cx="11215271" cy="6461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19"/>
          <p:cNvGrpSpPr/>
          <p:nvPr/>
        </p:nvGrpSpPr>
        <p:grpSpPr>
          <a:xfrm>
            <a:off x="327853" y="103308"/>
            <a:ext cx="12369070" cy="946089"/>
            <a:chOff x="398026" y="104325"/>
            <a:chExt cx="12369070" cy="946089"/>
          </a:xfrm>
        </p:grpSpPr>
        <p:cxnSp>
          <p:nvCxnSpPr>
            <p:cNvPr id="32" name="Google Shape;32;p19"/>
            <p:cNvCxnSpPr/>
            <p:nvPr/>
          </p:nvCxnSpPr>
          <p:spPr>
            <a:xfrm>
              <a:off x="453728" y="916360"/>
              <a:ext cx="12197328" cy="0"/>
            </a:xfrm>
            <a:prstGeom prst="straightConnector1">
              <a:avLst/>
            </a:prstGeom>
            <a:noFill/>
            <a:ln w="9525" cap="flat" cmpd="sng">
              <a:solidFill>
                <a:srgbClr val="E4222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33" name="Google Shape;33;p19"/>
            <p:cNvSpPr txBox="1"/>
            <p:nvPr/>
          </p:nvSpPr>
          <p:spPr>
            <a:xfrm>
              <a:off x="5566296" y="488956"/>
              <a:ext cx="7200800" cy="56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100"/>
                <a:buFont typeface="Arial"/>
                <a:buNone/>
              </a:pPr>
              <a:r>
                <a:rPr lang="es-PE" sz="21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UNIVERSIDAD PERUANA DE CIENCIAS APLICADAS</a:t>
              </a:r>
              <a:endParaRPr/>
            </a:p>
          </p:txBody>
        </p:sp>
        <p:pic>
          <p:nvPicPr>
            <p:cNvPr id="34" name="Google Shape;34;p19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8026" y="104325"/>
              <a:ext cx="867600" cy="86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5" name="Google Shape;35;p19"/>
          <p:cNvCxnSpPr/>
          <p:nvPr/>
        </p:nvCxnSpPr>
        <p:spPr>
          <a:xfrm>
            <a:off x="388382" y="8989249"/>
            <a:ext cx="12197328" cy="0"/>
          </a:xfrm>
          <a:prstGeom prst="straightConnector1">
            <a:avLst/>
          </a:prstGeom>
          <a:noFill/>
          <a:ln w="9525" cap="flat" cmpd="sng">
            <a:solidFill>
              <a:srgbClr val="E4222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6" name="Google Shape;36;p19"/>
          <p:cNvGrpSpPr/>
          <p:nvPr/>
        </p:nvGrpSpPr>
        <p:grpSpPr>
          <a:xfrm>
            <a:off x="893971" y="9093284"/>
            <a:ext cx="11231916" cy="458386"/>
            <a:chOff x="893971" y="7042059"/>
            <a:chExt cx="11231916" cy="561458"/>
          </a:xfrm>
        </p:grpSpPr>
        <p:sp>
          <p:nvSpPr>
            <p:cNvPr id="37" name="Google Shape;37;p19"/>
            <p:cNvSpPr txBox="1"/>
            <p:nvPr/>
          </p:nvSpPr>
          <p:spPr>
            <a:xfrm>
              <a:off x="893971" y="7042059"/>
              <a:ext cx="3244634" cy="56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s-PE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MICROCONTROLADORES</a:t>
              </a:r>
              <a:endParaRPr/>
            </a:p>
          </p:txBody>
        </p:sp>
        <p:sp>
          <p:nvSpPr>
            <p:cNvPr id="38" name="Google Shape;38;p19"/>
            <p:cNvSpPr txBox="1"/>
            <p:nvPr/>
          </p:nvSpPr>
          <p:spPr>
            <a:xfrm>
              <a:off x="8881254" y="7042059"/>
              <a:ext cx="3244633" cy="56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s-PE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M.Sc. Luz A. Adanaqué</a:t>
              </a:r>
              <a:endPara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apositiva de título">
  <p:cSld name="1_Diapositiva de título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 txBox="1">
            <a:spLocks noGrp="1"/>
          </p:cNvSpPr>
          <p:nvPr>
            <p:ph type="ctrTitle"/>
          </p:nvPr>
        </p:nvSpPr>
        <p:spPr>
          <a:xfrm>
            <a:off x="975241" y="2683390"/>
            <a:ext cx="11052731" cy="3395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Font typeface="Calibri"/>
              <a:buNone/>
              <a:defRPr sz="88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2" name="Google Shape;42;p20"/>
          <p:cNvGrpSpPr/>
          <p:nvPr/>
        </p:nvGrpSpPr>
        <p:grpSpPr>
          <a:xfrm>
            <a:off x="327853" y="103308"/>
            <a:ext cx="12369070" cy="946089"/>
            <a:chOff x="398026" y="104325"/>
            <a:chExt cx="12369070" cy="946089"/>
          </a:xfrm>
        </p:grpSpPr>
        <p:cxnSp>
          <p:nvCxnSpPr>
            <p:cNvPr id="43" name="Google Shape;43;p20"/>
            <p:cNvCxnSpPr/>
            <p:nvPr/>
          </p:nvCxnSpPr>
          <p:spPr>
            <a:xfrm>
              <a:off x="453728" y="916360"/>
              <a:ext cx="12197328" cy="0"/>
            </a:xfrm>
            <a:prstGeom prst="straightConnector1">
              <a:avLst/>
            </a:prstGeom>
            <a:noFill/>
            <a:ln w="9525" cap="flat" cmpd="sng">
              <a:solidFill>
                <a:srgbClr val="E4222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4" name="Google Shape;44;p20"/>
            <p:cNvSpPr txBox="1"/>
            <p:nvPr/>
          </p:nvSpPr>
          <p:spPr>
            <a:xfrm>
              <a:off x="5566296" y="488956"/>
              <a:ext cx="7200800" cy="56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2100"/>
                <a:buFont typeface="Arial"/>
                <a:buNone/>
              </a:pPr>
              <a:r>
                <a:rPr lang="es-PE" sz="2100" b="0" i="0" u="none" strike="noStrike" cap="none">
                  <a:solidFill>
                    <a:srgbClr val="7F7F7F"/>
                  </a:solidFill>
                  <a:latin typeface="Arial"/>
                  <a:ea typeface="Arial"/>
                  <a:cs typeface="Arial"/>
                  <a:sym typeface="Arial"/>
                </a:rPr>
                <a:t>UNIVERSIDAD PERUANA DE CIENCIAS APLICADAS</a:t>
              </a:r>
              <a:endParaRPr/>
            </a:p>
          </p:txBody>
        </p:sp>
        <p:pic>
          <p:nvPicPr>
            <p:cNvPr id="45" name="Google Shape;45;p20" descr="A close up of a logo&#10;&#10;Description automatically generated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398026" y="104325"/>
              <a:ext cx="867600" cy="867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6" name="Google Shape;46;p20"/>
          <p:cNvCxnSpPr/>
          <p:nvPr/>
        </p:nvCxnSpPr>
        <p:spPr>
          <a:xfrm>
            <a:off x="388382" y="8989249"/>
            <a:ext cx="12197328" cy="0"/>
          </a:xfrm>
          <a:prstGeom prst="straightConnector1">
            <a:avLst/>
          </a:prstGeom>
          <a:noFill/>
          <a:ln w="9525" cap="flat" cmpd="sng">
            <a:solidFill>
              <a:srgbClr val="E42222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7" name="Google Shape;47;p20"/>
          <p:cNvGrpSpPr/>
          <p:nvPr/>
        </p:nvGrpSpPr>
        <p:grpSpPr>
          <a:xfrm>
            <a:off x="893971" y="9093284"/>
            <a:ext cx="11231916" cy="458386"/>
            <a:chOff x="893971" y="7042059"/>
            <a:chExt cx="11231916" cy="561458"/>
          </a:xfrm>
        </p:grpSpPr>
        <p:sp>
          <p:nvSpPr>
            <p:cNvPr id="48" name="Google Shape;48;p20"/>
            <p:cNvSpPr txBox="1"/>
            <p:nvPr/>
          </p:nvSpPr>
          <p:spPr>
            <a:xfrm>
              <a:off x="893971" y="7042059"/>
              <a:ext cx="3244634" cy="56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s-PE" sz="21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MICROCONTROLADORES</a:t>
              </a:r>
              <a:endParaRPr/>
            </a:p>
          </p:txBody>
        </p:sp>
        <p:sp>
          <p:nvSpPr>
            <p:cNvPr id="49" name="Google Shape;49;p20"/>
            <p:cNvSpPr txBox="1"/>
            <p:nvPr/>
          </p:nvSpPr>
          <p:spPr>
            <a:xfrm>
              <a:off x="8881254" y="7042059"/>
              <a:ext cx="3244633" cy="5614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rmAutofit/>
            </a:bodyPr>
            <a:lstStyle/>
            <a:p>
              <a:pPr marL="0" marR="0" lvl="0" indent="0" algn="just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Arial"/>
                <a:buNone/>
              </a:pPr>
              <a:r>
                <a:rPr lang="es-PE" sz="21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M.Sc. Luz A. Adanaqué</a:t>
              </a:r>
              <a:endPara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71">
          <p15:clr>
            <a:srgbClr val="FBAE40"/>
          </p15:clr>
        </p15:guide>
        <p15:guide id="2" pos="4095">
          <p15:clr>
            <a:srgbClr val="FBAE40"/>
          </p15:clr>
        </p15:guide>
        <p15:guide id="3" pos="240">
          <p15:clr>
            <a:srgbClr val="FBAE40"/>
          </p15:clr>
        </p15:guide>
        <p15:guide id="4" pos="792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1"/>
          <p:cNvSpPr txBox="1">
            <a:spLocks noGrp="1"/>
          </p:cNvSpPr>
          <p:nvPr>
            <p:ph type="title"/>
          </p:nvPr>
        </p:nvSpPr>
        <p:spPr>
          <a:xfrm>
            <a:off x="887199" y="2431234"/>
            <a:ext cx="11215271" cy="405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532"/>
              <a:buFont typeface="Calibri"/>
              <a:buNone/>
              <a:defRPr sz="8532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1"/>
          <p:cNvSpPr txBox="1">
            <a:spLocks noGrp="1"/>
          </p:cNvSpPr>
          <p:nvPr>
            <p:ph type="body" idx="1"/>
          </p:nvPr>
        </p:nvSpPr>
        <p:spPr>
          <a:xfrm>
            <a:off x="887199" y="6526176"/>
            <a:ext cx="11215271" cy="2133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3413"/>
              <a:buNone/>
              <a:defRPr sz="3413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rgbClr val="888888"/>
              </a:buClr>
              <a:buSzPts val="2844"/>
              <a:buNone/>
              <a:defRPr sz="2844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rgbClr val="888888"/>
              </a:buClr>
              <a:buSzPts val="2560"/>
              <a:buNone/>
              <a:defRPr sz="256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rgbClr val="888888"/>
              </a:buClr>
              <a:buSzPts val="2275"/>
              <a:buNone/>
              <a:defRPr sz="2275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rgbClr val="888888"/>
              </a:buClr>
              <a:buSzPts val="2275"/>
              <a:buNone/>
              <a:defRPr sz="2275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rgbClr val="888888"/>
              </a:buClr>
              <a:buSzPts val="2275"/>
              <a:buNone/>
              <a:defRPr sz="2275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rgbClr val="888888"/>
              </a:buClr>
              <a:buSzPts val="2275"/>
              <a:buNone/>
              <a:defRPr sz="2275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rgbClr val="888888"/>
              </a:buClr>
              <a:buSzPts val="2275"/>
              <a:buNone/>
              <a:defRPr sz="2275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rgbClr val="888888"/>
              </a:buClr>
              <a:buSzPts val="2275"/>
              <a:buNone/>
              <a:defRPr sz="2275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21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>
            <a:spLocks noGrp="1"/>
          </p:cNvSpPr>
          <p:nvPr>
            <p:ph type="title"/>
          </p:nvPr>
        </p:nvSpPr>
        <p:spPr>
          <a:xfrm>
            <a:off x="893971" y="519207"/>
            <a:ext cx="11215271" cy="18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2"/>
          <p:cNvSpPr txBox="1">
            <a:spLocks noGrp="1"/>
          </p:cNvSpPr>
          <p:nvPr>
            <p:ph type="body" idx="1"/>
          </p:nvPr>
        </p:nvSpPr>
        <p:spPr>
          <a:xfrm>
            <a:off x="893971" y="2596022"/>
            <a:ext cx="5526366" cy="618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2"/>
          <p:cNvSpPr txBox="1">
            <a:spLocks noGrp="1"/>
          </p:cNvSpPr>
          <p:nvPr>
            <p:ph type="body" idx="2"/>
          </p:nvPr>
        </p:nvSpPr>
        <p:spPr>
          <a:xfrm>
            <a:off x="6582876" y="2596022"/>
            <a:ext cx="5526366" cy="618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3"/>
          <p:cNvSpPr txBox="1">
            <a:spLocks noGrp="1"/>
          </p:cNvSpPr>
          <p:nvPr>
            <p:ph type="title"/>
          </p:nvPr>
        </p:nvSpPr>
        <p:spPr>
          <a:xfrm>
            <a:off x="895665" y="519207"/>
            <a:ext cx="11215271" cy="18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3"/>
          <p:cNvSpPr txBox="1">
            <a:spLocks noGrp="1"/>
          </p:cNvSpPr>
          <p:nvPr>
            <p:ph type="body" idx="1"/>
          </p:nvPr>
        </p:nvSpPr>
        <p:spPr>
          <a:xfrm>
            <a:off x="895666" y="2390598"/>
            <a:ext cx="5500968" cy="117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3413"/>
              <a:buNone/>
              <a:defRPr sz="3413" b="1"/>
            </a:lvl1pPr>
            <a:lvl2pPr marL="914400" lvl="1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2pPr>
            <a:lvl3pPr marL="1371600" lvl="2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None/>
              <a:defRPr sz="2560" b="1"/>
            </a:lvl3pPr>
            <a:lvl4pPr marL="1828800" lvl="3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4pPr>
            <a:lvl5pPr marL="2286000" lvl="4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5pPr>
            <a:lvl6pPr marL="2743200" lvl="5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6pPr>
            <a:lvl7pPr marL="3200400" lvl="6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7pPr>
            <a:lvl8pPr marL="3657600" lvl="7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8pPr>
            <a:lvl9pPr marL="4114800" lvl="8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9pPr>
          </a:lstStyle>
          <a:p>
            <a:endParaRPr/>
          </a:p>
        </p:txBody>
      </p:sp>
      <p:sp>
        <p:nvSpPr>
          <p:cNvPr id="66" name="Google Shape;66;p23"/>
          <p:cNvSpPr txBox="1">
            <a:spLocks noGrp="1"/>
          </p:cNvSpPr>
          <p:nvPr>
            <p:ph type="body" idx="2"/>
          </p:nvPr>
        </p:nvSpPr>
        <p:spPr>
          <a:xfrm>
            <a:off x="895666" y="3562194"/>
            <a:ext cx="5500968" cy="523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 txBox="1">
            <a:spLocks noGrp="1"/>
          </p:cNvSpPr>
          <p:nvPr>
            <p:ph type="body" idx="3"/>
          </p:nvPr>
        </p:nvSpPr>
        <p:spPr>
          <a:xfrm>
            <a:off x="6582877" y="2390598"/>
            <a:ext cx="5528059" cy="1171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3413"/>
              <a:buNone/>
              <a:defRPr sz="3413" b="1"/>
            </a:lvl1pPr>
            <a:lvl2pPr marL="914400" lvl="1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None/>
              <a:defRPr sz="2844" b="1"/>
            </a:lvl2pPr>
            <a:lvl3pPr marL="1371600" lvl="2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None/>
              <a:defRPr sz="2560" b="1"/>
            </a:lvl3pPr>
            <a:lvl4pPr marL="1828800" lvl="3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4pPr>
            <a:lvl5pPr marL="2286000" lvl="4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5pPr>
            <a:lvl6pPr marL="2743200" lvl="5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6pPr>
            <a:lvl7pPr marL="3200400" lvl="6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7pPr>
            <a:lvl8pPr marL="3657600" lvl="7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8pPr>
            <a:lvl9pPr marL="4114800" lvl="8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 b="1"/>
            </a:lvl9pPr>
          </a:lstStyle>
          <a:p>
            <a:endParaRPr/>
          </a:p>
        </p:txBody>
      </p:sp>
      <p:sp>
        <p:nvSpPr>
          <p:cNvPr id="68" name="Google Shape;68;p23"/>
          <p:cNvSpPr txBox="1">
            <a:spLocks noGrp="1"/>
          </p:cNvSpPr>
          <p:nvPr>
            <p:ph type="body" idx="4"/>
          </p:nvPr>
        </p:nvSpPr>
        <p:spPr>
          <a:xfrm>
            <a:off x="6582877" y="3562194"/>
            <a:ext cx="5528059" cy="523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93971" y="519207"/>
            <a:ext cx="11215271" cy="18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4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5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6"/>
          <p:cNvSpPr txBox="1">
            <a:spLocks noGrp="1"/>
          </p:cNvSpPr>
          <p:nvPr>
            <p:ph type="title"/>
          </p:nvPr>
        </p:nvSpPr>
        <p:spPr>
          <a:xfrm>
            <a:off x="895664" y="650134"/>
            <a:ext cx="4193875" cy="2275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50"/>
              <a:buFont typeface="Calibri"/>
              <a:buNone/>
              <a:defRPr sz="455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6"/>
          <p:cNvSpPr txBox="1">
            <a:spLocks noGrp="1"/>
          </p:cNvSpPr>
          <p:nvPr>
            <p:ph type="body" idx="1"/>
          </p:nvPr>
        </p:nvSpPr>
        <p:spPr>
          <a:xfrm>
            <a:off x="5528059" y="1404111"/>
            <a:ext cx="6582877" cy="693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517525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4550"/>
              <a:buChar char="•"/>
              <a:defRPr sz="4550"/>
            </a:lvl1pPr>
            <a:lvl2pPr marL="914400" lvl="1" indent="-481457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3982"/>
              <a:buChar char="•"/>
              <a:defRPr sz="3982"/>
            </a:lvl2pPr>
            <a:lvl3pPr marL="1371600" lvl="2" indent="-445325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3413"/>
              <a:buChar char="•"/>
              <a:defRPr sz="3413"/>
            </a:lvl3pPr>
            <a:lvl4pPr marL="1828800" lvl="3" indent="-409194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Char char="•"/>
              <a:defRPr sz="2844"/>
            </a:lvl4pPr>
            <a:lvl5pPr marL="2286000" lvl="4" indent="-409194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Char char="•"/>
              <a:defRPr sz="2844"/>
            </a:lvl5pPr>
            <a:lvl6pPr marL="2743200" lvl="5" indent="-409194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Char char="•"/>
              <a:defRPr sz="2844"/>
            </a:lvl6pPr>
            <a:lvl7pPr marL="3200400" lvl="6" indent="-409194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Char char="•"/>
              <a:defRPr sz="2844"/>
            </a:lvl7pPr>
            <a:lvl8pPr marL="3657600" lvl="7" indent="-409194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Char char="•"/>
              <a:defRPr sz="2844"/>
            </a:lvl8pPr>
            <a:lvl9pPr marL="4114800" lvl="8" indent="-409194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Char char="•"/>
              <a:defRPr sz="2844"/>
            </a:lvl9pPr>
          </a:lstStyle>
          <a:p>
            <a:endParaRPr/>
          </a:p>
        </p:txBody>
      </p:sp>
      <p:sp>
        <p:nvSpPr>
          <p:cNvPr id="84" name="Google Shape;84;p26"/>
          <p:cNvSpPr txBox="1">
            <a:spLocks noGrp="1"/>
          </p:cNvSpPr>
          <p:nvPr>
            <p:ph type="body" idx="2"/>
          </p:nvPr>
        </p:nvSpPr>
        <p:spPr>
          <a:xfrm>
            <a:off x="895664" y="2925604"/>
            <a:ext cx="4193875" cy="5420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2275"/>
              <a:buNone/>
              <a:defRPr sz="2275"/>
            </a:lvl1pPr>
            <a:lvl2pPr marL="914400" lvl="1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991"/>
              <a:buNone/>
              <a:defRPr sz="1991"/>
            </a:lvl2pPr>
            <a:lvl3pPr marL="1371600" lvl="2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706"/>
              <a:buNone/>
              <a:defRPr sz="1706"/>
            </a:lvl3pPr>
            <a:lvl4pPr marL="1828800" lvl="3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4pPr>
            <a:lvl5pPr marL="2286000" lvl="4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5pPr>
            <a:lvl6pPr marL="2743200" lvl="5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6pPr>
            <a:lvl7pPr marL="3200400" lvl="6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7pPr>
            <a:lvl8pPr marL="3657600" lvl="7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8pPr>
            <a:lvl9pPr marL="4114800" lvl="8" indent="-228600" algn="l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1422"/>
              <a:buNone/>
              <a:defRPr sz="1422"/>
            </a:lvl9pPr>
          </a:lstStyle>
          <a:p>
            <a:endParaRPr/>
          </a:p>
        </p:txBody>
      </p:sp>
      <p:sp>
        <p:nvSpPr>
          <p:cNvPr id="85" name="Google Shape;85;p26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6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6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7"/>
          <p:cNvSpPr txBox="1">
            <a:spLocks noGrp="1"/>
          </p:cNvSpPr>
          <p:nvPr>
            <p:ph type="title"/>
          </p:nvPr>
        </p:nvSpPr>
        <p:spPr>
          <a:xfrm>
            <a:off x="893971" y="519207"/>
            <a:ext cx="11215271" cy="1884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57"/>
              <a:buFont typeface="Calibri"/>
              <a:buNone/>
              <a:defRPr sz="625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7"/>
          <p:cNvSpPr txBox="1">
            <a:spLocks noGrp="1"/>
          </p:cNvSpPr>
          <p:nvPr>
            <p:ph type="body" idx="1"/>
          </p:nvPr>
        </p:nvSpPr>
        <p:spPr>
          <a:xfrm>
            <a:off x="893971" y="2596022"/>
            <a:ext cx="11215271" cy="618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81457" algn="l" rtl="0">
              <a:lnSpc>
                <a:spcPct val="90000"/>
              </a:lnSpc>
              <a:spcBef>
                <a:spcPts val="1422"/>
              </a:spcBef>
              <a:spcAft>
                <a:spcPts val="0"/>
              </a:spcAft>
              <a:buClr>
                <a:schemeClr val="dk1"/>
              </a:buClr>
              <a:buSzPts val="3982"/>
              <a:buFont typeface="Arial"/>
              <a:buChar char="•"/>
              <a:defRPr sz="398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45325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3413"/>
              <a:buFont typeface="Arial"/>
              <a:buChar char="•"/>
              <a:defRPr sz="34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9194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844"/>
              <a:buFont typeface="Arial"/>
              <a:buChar char="•"/>
              <a:defRPr sz="284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91160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91160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91160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91160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91159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91159" algn="l" rtl="0">
              <a:lnSpc>
                <a:spcPct val="90000"/>
              </a:lnSpc>
              <a:spcBef>
                <a:spcPts val="711"/>
              </a:spcBef>
              <a:spcAft>
                <a:spcPts val="0"/>
              </a:spcAft>
              <a:buClr>
                <a:schemeClr val="dk1"/>
              </a:buClr>
              <a:buSzPts val="2560"/>
              <a:buFont typeface="Arial"/>
              <a:buChar char="•"/>
              <a:defRPr sz="256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7"/>
          <p:cNvSpPr txBox="1">
            <a:spLocks noGrp="1"/>
          </p:cNvSpPr>
          <p:nvPr>
            <p:ph type="dt" idx="10"/>
          </p:nvPr>
        </p:nvSpPr>
        <p:spPr>
          <a:xfrm>
            <a:off x="893971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ftr" idx="11"/>
          </p:nvPr>
        </p:nvSpPr>
        <p:spPr>
          <a:xfrm>
            <a:off x="4307315" y="9038674"/>
            <a:ext cx="4388584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sldNum" idx="12"/>
          </p:nvPr>
        </p:nvSpPr>
        <p:spPr>
          <a:xfrm>
            <a:off x="9183519" y="9038674"/>
            <a:ext cx="2925723" cy="519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706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"/>
          <p:cNvSpPr txBox="1">
            <a:spLocks noGrp="1"/>
          </p:cNvSpPr>
          <p:nvPr>
            <p:ph type="ctrTitle"/>
          </p:nvPr>
        </p:nvSpPr>
        <p:spPr>
          <a:xfrm>
            <a:off x="975241" y="1595991"/>
            <a:ext cx="11052731" cy="276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8800"/>
              <a:buFont typeface="Calibri"/>
              <a:buNone/>
            </a:pPr>
            <a:r>
              <a:rPr lang="es-PE"/>
              <a:t>Microcontroladores</a:t>
            </a:r>
            <a:endParaRPr/>
          </a:p>
        </p:txBody>
      </p:sp>
      <p:sp>
        <p:nvSpPr>
          <p:cNvPr id="112" name="Google Shape;112;p1"/>
          <p:cNvSpPr txBox="1">
            <a:spLocks noGrp="1"/>
          </p:cNvSpPr>
          <p:nvPr>
            <p:ph type="subTitle" idx="1"/>
          </p:nvPr>
        </p:nvSpPr>
        <p:spPr>
          <a:xfrm>
            <a:off x="1625402" y="4850211"/>
            <a:ext cx="9752410" cy="1871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s-PE"/>
              <a:t>Método de direccionamiento y registro STATUS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0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7.- Acceso a la memoria RAM de datos:</a:t>
            </a:r>
            <a:endParaRPr/>
          </a:p>
        </p:txBody>
      </p:sp>
      <p:pic>
        <p:nvPicPr>
          <p:cNvPr id="167" name="Google Shape;167;p1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680" t="22895" r="21128" b="15619"/>
          <a:stretch/>
        </p:blipFill>
        <p:spPr>
          <a:xfrm>
            <a:off x="1667576" y="2319338"/>
            <a:ext cx="9668059" cy="564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/>
              <a:t>8</a:t>
            </a:r>
            <a:r>
              <a:rPr lang="es-PE" sz="4800">
                <a:solidFill>
                  <a:srgbClr val="C00000"/>
                </a:solidFill>
              </a:rPr>
              <a:t>.- Modos de direccionamiento:</a:t>
            </a:r>
            <a:endParaRPr/>
          </a:p>
        </p:txBody>
      </p:sp>
      <p:pic>
        <p:nvPicPr>
          <p:cNvPr id="173" name="Google Shape;173;p1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606" t="27381" r="21301" b="29618"/>
          <a:stretch/>
        </p:blipFill>
        <p:spPr>
          <a:xfrm>
            <a:off x="1526867" y="2319338"/>
            <a:ext cx="9951065" cy="40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9.- Modos de direccionamiento a la RAM:</a:t>
            </a:r>
            <a:endParaRPr/>
          </a:p>
        </p:txBody>
      </p:sp>
      <p:pic>
        <p:nvPicPr>
          <p:cNvPr id="179" name="Google Shape;179;p1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2480" t="25051" r="21301" b="13330"/>
          <a:stretch/>
        </p:blipFill>
        <p:spPr>
          <a:xfrm>
            <a:off x="1578743" y="2319338"/>
            <a:ext cx="9847313" cy="6071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3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9.- Modos de direccionamiento a la RAM:</a:t>
            </a:r>
            <a:endParaRPr/>
          </a:p>
        </p:txBody>
      </p:sp>
      <p:pic>
        <p:nvPicPr>
          <p:cNvPr id="185" name="Google Shape;185;p1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3132" t="23255" r="22076" b="15875"/>
          <a:stretch/>
        </p:blipFill>
        <p:spPr>
          <a:xfrm>
            <a:off x="1623967" y="2319338"/>
            <a:ext cx="9756865" cy="6096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9.- Modos de direccionamiento a la RAM:</a:t>
            </a:r>
            <a:endParaRPr/>
          </a:p>
        </p:txBody>
      </p:sp>
      <p:pic>
        <p:nvPicPr>
          <p:cNvPr id="191" name="Google Shape;191;p1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170" t="21141" r="19340" b="17457"/>
          <a:stretch/>
        </p:blipFill>
        <p:spPr>
          <a:xfrm>
            <a:off x="1400989" y="2319338"/>
            <a:ext cx="10201234" cy="5922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9.- Modos de direccionamiento a la RAM:</a:t>
            </a:r>
            <a:endParaRPr/>
          </a:p>
        </p:txBody>
      </p:sp>
      <p:pic>
        <p:nvPicPr>
          <p:cNvPr id="197" name="Google Shape;197;p1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2595" t="24836" r="21008" b="12248"/>
          <a:stretch/>
        </p:blipFill>
        <p:spPr>
          <a:xfrm>
            <a:off x="1776453" y="2319338"/>
            <a:ext cx="9450305" cy="5930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"/>
          <p:cNvSpPr txBox="1">
            <a:spLocks noGrp="1"/>
          </p:cNvSpPr>
          <p:nvPr>
            <p:ph type="ctrTitle"/>
          </p:nvPr>
        </p:nvSpPr>
        <p:spPr>
          <a:xfrm>
            <a:off x="1198607" y="2780263"/>
            <a:ext cx="10614453" cy="3441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1500"/>
              <a:buFont typeface="Calibri"/>
              <a:buNone/>
            </a:pPr>
            <a:r>
              <a:rPr lang="es-PE" sz="11500"/>
              <a:t>Preguntas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1.- Contador de Programa</a:t>
            </a:r>
            <a:endParaRPr/>
          </a:p>
        </p:txBody>
      </p:sp>
      <p:pic>
        <p:nvPicPr>
          <p:cNvPr id="119" name="Google Shape;119;p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451" t="30296" r="22232" b="10108"/>
          <a:stretch/>
        </p:blipFill>
        <p:spPr>
          <a:xfrm>
            <a:off x="1042963" y="2319338"/>
            <a:ext cx="10917286" cy="6169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/>
              <a:t>2</a:t>
            </a:r>
            <a:r>
              <a:rPr lang="es-PE" sz="4800">
                <a:solidFill>
                  <a:srgbClr val="C00000"/>
                </a:solidFill>
              </a:rPr>
              <a:t>.- Pila de Direcciones </a:t>
            </a:r>
            <a:endParaRPr/>
          </a:p>
        </p:txBody>
      </p:sp>
      <p:pic>
        <p:nvPicPr>
          <p:cNvPr id="125" name="Google Shape;125;p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7244" t="27206" r="18923" b="10005"/>
          <a:stretch/>
        </p:blipFill>
        <p:spPr>
          <a:xfrm>
            <a:off x="1326789" y="2340532"/>
            <a:ext cx="10351222" cy="572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3.- Registros de la PILA</a:t>
            </a:r>
            <a:endParaRPr/>
          </a:p>
        </p:txBody>
      </p:sp>
      <p:pic>
        <p:nvPicPr>
          <p:cNvPr id="131" name="Google Shape;131;p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728" t="32040" r="22075" b="32020"/>
          <a:stretch/>
        </p:blipFill>
        <p:spPr>
          <a:xfrm>
            <a:off x="1000332" y="2997245"/>
            <a:ext cx="11002548" cy="3757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/>
              <a:t>4</a:t>
            </a:r>
            <a:r>
              <a:rPr lang="es-PE" sz="4800">
                <a:solidFill>
                  <a:srgbClr val="C00000"/>
                </a:solidFill>
              </a:rPr>
              <a:t>.- Vaciado/Llenado de la Pila</a:t>
            </a:r>
            <a:endParaRPr/>
          </a:p>
        </p:txBody>
      </p:sp>
      <p:pic>
        <p:nvPicPr>
          <p:cNvPr id="137" name="Google Shape;137;p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9495" t="19232" r="21659" b="14182"/>
          <a:stretch/>
        </p:blipFill>
        <p:spPr>
          <a:xfrm>
            <a:off x="1808803" y="2319338"/>
            <a:ext cx="9385606" cy="5973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5.- Lectura de datos en memoria de programa</a:t>
            </a:r>
            <a:endParaRPr/>
          </a:p>
        </p:txBody>
      </p:sp>
      <p:pic>
        <p:nvPicPr>
          <p:cNvPr id="143" name="Google Shape;143;p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554" t="27381" r="22613" b="13547"/>
          <a:stretch/>
        </p:blipFill>
        <p:spPr>
          <a:xfrm>
            <a:off x="1546520" y="2319338"/>
            <a:ext cx="9911760" cy="559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5.- Lectura de datos en memoria de programa</a:t>
            </a:r>
            <a:endParaRPr/>
          </a:p>
        </p:txBody>
      </p:sp>
      <p:pic>
        <p:nvPicPr>
          <p:cNvPr id="149" name="Google Shape;149;p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1048" t="25369" r="18923" b="13331"/>
          <a:stretch/>
        </p:blipFill>
        <p:spPr>
          <a:xfrm>
            <a:off x="1494107" y="2319338"/>
            <a:ext cx="10014997" cy="5752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8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>
                <a:solidFill>
                  <a:srgbClr val="C00000"/>
                </a:solidFill>
              </a:rPr>
              <a:t>5.- Lectura de datos en memoria de programa</a:t>
            </a:r>
            <a:endParaRPr/>
          </a:p>
        </p:txBody>
      </p:sp>
      <p:pic>
        <p:nvPicPr>
          <p:cNvPr id="155" name="Google Shape;155;p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22596" t="29290" r="21417" b="15875"/>
          <a:stretch/>
        </p:blipFill>
        <p:spPr>
          <a:xfrm>
            <a:off x="1496533" y="2319338"/>
            <a:ext cx="10010146" cy="5514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>
            <a:spLocks noGrp="1"/>
          </p:cNvSpPr>
          <p:nvPr>
            <p:ph type="title"/>
          </p:nvPr>
        </p:nvSpPr>
        <p:spPr>
          <a:xfrm>
            <a:off x="893971" y="1119188"/>
            <a:ext cx="11215271" cy="999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Calibri"/>
              <a:buNone/>
            </a:pPr>
            <a:r>
              <a:rPr lang="es-PE" sz="4800"/>
              <a:t>6</a:t>
            </a:r>
            <a:r>
              <a:rPr lang="es-PE" sz="4800">
                <a:solidFill>
                  <a:srgbClr val="C00000"/>
                </a:solidFill>
              </a:rPr>
              <a:t>.- Registro STATUS</a:t>
            </a:r>
            <a:endParaRPr/>
          </a:p>
        </p:txBody>
      </p:sp>
      <p:pic>
        <p:nvPicPr>
          <p:cNvPr id="161" name="Google Shape;161;p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5397" t="25580" r="18803" b="9800"/>
          <a:stretch/>
        </p:blipFill>
        <p:spPr>
          <a:xfrm>
            <a:off x="1418482" y="2319338"/>
            <a:ext cx="10166247" cy="5615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</Words>
  <Application>Microsoft Office PowerPoint</Application>
  <PresentationFormat>Personalizado</PresentationFormat>
  <Paragraphs>17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9" baseType="lpstr">
      <vt:lpstr>Arial</vt:lpstr>
      <vt:lpstr>Calibri</vt:lpstr>
      <vt:lpstr>Tema de Office</vt:lpstr>
      <vt:lpstr>Microcontroladores</vt:lpstr>
      <vt:lpstr>1.- Contador de Programa</vt:lpstr>
      <vt:lpstr>2.- Pila de Direcciones </vt:lpstr>
      <vt:lpstr>3.- Registros de la PILA</vt:lpstr>
      <vt:lpstr>4.- Vaciado/Llenado de la Pila</vt:lpstr>
      <vt:lpstr>5.- Lectura de datos en memoria de programa</vt:lpstr>
      <vt:lpstr>5.- Lectura de datos en memoria de programa</vt:lpstr>
      <vt:lpstr>5.- Lectura de datos en memoria de programa</vt:lpstr>
      <vt:lpstr>6.- Registro STATUS</vt:lpstr>
      <vt:lpstr>7.- Acceso a la memoria RAM de datos:</vt:lpstr>
      <vt:lpstr>8.- Modos de direccionamiento:</vt:lpstr>
      <vt:lpstr>9.- Modos de direccionamiento a la RAM:</vt:lpstr>
      <vt:lpstr>9.- Modos de direccionamiento a la RAM:</vt:lpstr>
      <vt:lpstr>9.- Modos de direccionamiento a la RAM:</vt:lpstr>
      <vt:lpstr>9.- Modos de direccionamiento a la RAM: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Microcontroladores</dc:title>
  <dc:creator>Raul Luyo Salvatierra</dc:creator>
  <cp:lastModifiedBy>Luz Adanaque Infante</cp:lastModifiedBy>
  <cp:revision>1</cp:revision>
  <dcterms:created xsi:type="dcterms:W3CDTF">2020-08-10T22:49:46Z</dcterms:created>
  <dcterms:modified xsi:type="dcterms:W3CDTF">2021-08-03T04:03:15Z</dcterms:modified>
</cp:coreProperties>
</file>